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8520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278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753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388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878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315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974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614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49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184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99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0EFA-E1E4-45AF-82BB-1101D424849B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3499-1D49-48C4-807B-36A63411E5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557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00300" y="0"/>
            <a:ext cx="6795655" cy="68579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47609" y="0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جمجمة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460673" y="4215246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عظام كف اليد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33856" y="2357436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عظام الساعد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12627" y="1319646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عظمة العضد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460673" y="4697557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عظمة الفخذ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280563" y="5534892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عظام الساق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42309" y="682336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عظمة الفك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074719" y="1296266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عظمة القص / الصدر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50028" y="1821872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أضلاع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175163" y="2347478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العمود الفقري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96392" y="4374138"/>
            <a:ext cx="1787236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عظام الحوض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795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9064" y="249382"/>
            <a:ext cx="6348845" cy="841663"/>
          </a:xfrm>
          <a:prstGeom prst="rect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من وظائف الهيكل العظمي هو:</a:t>
            </a:r>
            <a:endParaRPr 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854036" y="1676398"/>
            <a:ext cx="955963" cy="21613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611091" y="1721426"/>
            <a:ext cx="173182" cy="22686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063346" y="1721427"/>
            <a:ext cx="387928" cy="22686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897091" y="3990107"/>
            <a:ext cx="1818409" cy="171450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يكسب الجسم الشكل العام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01886" y="4142507"/>
            <a:ext cx="1818409" cy="171450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حماية أعضاء الجسم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>
          <a:xfrm>
            <a:off x="1686791" y="4142507"/>
            <a:ext cx="1818409" cy="171450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الحركة </a:t>
            </a:r>
          </a:p>
          <a:p>
            <a:pPr algn="ctr"/>
            <a:r>
              <a:rPr lang="ar-SA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(كبر وصغر العظام)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487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2537" y="857250"/>
            <a:ext cx="2337955" cy="236912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 smtClean="0"/>
              <a:t>دَرْز الجمجمة</a:t>
            </a:r>
            <a:endParaRPr lang="en-US" sz="4000" dirty="0"/>
          </a:p>
        </p:txBody>
      </p:sp>
      <p:sp>
        <p:nvSpPr>
          <p:cNvPr id="6" name="Oval 5"/>
          <p:cNvSpPr/>
          <p:nvPr/>
        </p:nvSpPr>
        <p:spPr>
          <a:xfrm>
            <a:off x="4412673" y="3487882"/>
            <a:ext cx="2337955" cy="236912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dirty="0" smtClean="0"/>
              <a:t>مفصل رَزّي</a:t>
            </a:r>
            <a:endParaRPr lang="en-US" sz="4400" dirty="0"/>
          </a:p>
        </p:txBody>
      </p:sp>
      <p:sp>
        <p:nvSpPr>
          <p:cNvPr id="7" name="Oval 6"/>
          <p:cNvSpPr/>
          <p:nvPr/>
        </p:nvSpPr>
        <p:spPr>
          <a:xfrm>
            <a:off x="6622474" y="857249"/>
            <a:ext cx="2337955" cy="236912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مفصل كروي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61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48</Words>
  <Application>Microsoft Office PowerPoint</Application>
  <PresentationFormat>مخصص</PresentationFormat>
  <Paragraphs>19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Office Theme</vt:lpstr>
      <vt:lpstr>الشريحة 1</vt:lpstr>
      <vt:lpstr>الشريحة 2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Academy Lab202 Autologin</dc:creator>
  <cp:lastModifiedBy>pc15</cp:lastModifiedBy>
  <cp:revision>4</cp:revision>
  <dcterms:created xsi:type="dcterms:W3CDTF">2017-05-15T12:29:55Z</dcterms:created>
  <dcterms:modified xsi:type="dcterms:W3CDTF">2017-05-18T06:44:04Z</dcterms:modified>
</cp:coreProperties>
</file>